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61" r:id="rId6"/>
    <p:sldId id="27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24" autoAdjust="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Batalha ainda não Acabou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Neemias</a:t>
            </a:r>
            <a:r>
              <a:rPr lang="pt-BR" dirty="0" smtClean="0"/>
              <a:t> </a:t>
            </a:r>
            <a:r>
              <a:rPr lang="pt-BR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de religiosidade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lobo ovelh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1723955"/>
            <a:ext cx="4786346" cy="4728679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de religiosidade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043510"/>
          </a:xfrm>
        </p:spPr>
        <p:txBody>
          <a:bodyPr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O inimigo mudou de tática, resolveu subornar. 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Eles pagaram para um “homem de Deus” 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mentir para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O “profeta” diz a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 para se esconder dentro do templo (v. 10)</a:t>
            </a:r>
          </a:p>
          <a:p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 não caiu nesta armadilha porque: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500" dirty="0" smtClean="0">
                <a:solidFill>
                  <a:schemeClr val="bg1"/>
                </a:solidFill>
              </a:rPr>
              <a:t>Ele sabia que por não ser um sacerdote não podia entrar no templo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500" dirty="0" smtClean="0">
                <a:solidFill>
                  <a:schemeClr val="bg1"/>
                </a:solidFill>
              </a:rPr>
              <a:t>Ele sabia que não podia abandonar sua missão.</a:t>
            </a:r>
          </a:p>
          <a:p>
            <a:pPr marL="457200" indent="-457200"/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 mesmo com toda a pressão e dificuldade não foi enganado.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Imagem 4" descr="dinheiro subo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643050"/>
            <a:ext cx="2071670" cy="1484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de religiosidade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04351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É triste ver que profetas se vendem por dinheiro.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ora porque ele sabia que ele dependia totalmente de Deus, ele não dependia da sua própria inteligência e sabedoria.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Precisamos pedir todos os dias a Deus que nos capacite para identificar as falsificações do diabo, incluindo aquelas que vêm com a máscara da religiosidade.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 Escrituras nos advertem sobre a possibilidade de o inimigo se fazer passar por um anjo de luz.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consegue se travestir de santidade para nos enganar.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se propõe até a ser nosso conselheiro!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43998" cy="99060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chemeClr val="bg1"/>
                </a:solidFill>
              </a:rPr>
              <a:t>O inimigo disfarçado de um conselho de nobres</a:t>
            </a:r>
            <a:endParaRPr lang="pt-BR" sz="3500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falsidade fac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2109790"/>
            <a:ext cx="6357982" cy="4228058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43998" cy="99060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chemeClr val="bg1"/>
                </a:solidFill>
              </a:rPr>
              <a:t>O inimigo disfarçado de um conselho de nobres</a:t>
            </a:r>
            <a:endParaRPr lang="pt-BR" sz="35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Vemos quanto tempo demorou para os muros ficarem prontos (v. 15)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Os inimigos de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 muda a estratégia eles escrevem cartas para os nobres, pois eles tem uma aliança de casamento. (v. 17-18)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Haviam nobres que estavam do lado dos inimigos de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objetivo das cartas de Tobias era atemorizar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Embora Tobias fosse muito mal para o judeus, eles o respeitavam e se submetia a ele.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Depois da reconstrução dos muros há uma reversão de quem fica atemorizado. (v. 16) Deus é glorificado!</a:t>
            </a:r>
          </a:p>
          <a:p>
            <a:pPr marL="514350" indent="-514350"/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43998" cy="99060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chemeClr val="bg1"/>
                </a:solidFill>
              </a:rPr>
              <a:t>O inimigo disfarçado de um conselho de nobres</a:t>
            </a:r>
            <a:endParaRPr lang="pt-BR" sz="35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Religiosidade mascarada, profecias corrompidas e alianças políticas não poderiam deixar de incomodar alguém tão comprometido com a retidão, justiça e obediência a Deus.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Porém,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não fez caso das cartas nem das ameaças e continuou trabalhando até que as obras estivessem concluídas.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Afinal, seu trabalho foi feito “por intervenção do nosso Deus” (v. 16), e quando Deus começa uma obra, ele a leva até o fim (</a:t>
            </a:r>
            <a:r>
              <a:rPr lang="pt-BR" dirty="0" err="1" smtClean="0">
                <a:solidFill>
                  <a:schemeClr val="bg1"/>
                </a:solidFill>
              </a:rPr>
              <a:t>Fp</a:t>
            </a:r>
            <a:r>
              <a:rPr lang="pt-BR" dirty="0" smtClean="0">
                <a:solidFill>
                  <a:schemeClr val="bg1"/>
                </a:solidFill>
              </a:rPr>
              <a:t>. 1:6).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Conclusão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972072"/>
          </a:xfrm>
        </p:spPr>
        <p:txBody>
          <a:bodyPr>
            <a:noAutofit/>
          </a:bodyPr>
          <a:lstStyle/>
          <a:p>
            <a:r>
              <a:rPr lang="pt-BR" sz="2300" dirty="0" err="1" smtClean="0">
                <a:solidFill>
                  <a:schemeClr val="bg1"/>
                </a:solidFill>
              </a:rPr>
              <a:t>Neemias</a:t>
            </a:r>
            <a:r>
              <a:rPr lang="pt-BR" sz="2300" dirty="0" smtClean="0">
                <a:solidFill>
                  <a:schemeClr val="bg1"/>
                </a:solidFill>
              </a:rPr>
              <a:t> nos ensina sobre o valor, a natureza e a conduta correta de um líder que sabe administrar em tempos de crises.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É indispensável que os líderes busquem o dom de discernir os espíritos, a fim de que não sejam enganados pelos inimigos.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Os piores inimigos não são os que estão fora da Igreja, mas os que surgem e se desenvolvem dentro da própria comunidade cristã. Há pessoas que se infiltram no meio do povo de Deus com o propósito de prejudicar a obra do Senhor Jesus.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Para vencermos os nossos desafios hoje precisamos nos valer das mesmas ferramentas de </a:t>
            </a:r>
            <a:r>
              <a:rPr lang="pt-BR" sz="2300" dirty="0" err="1" smtClean="0">
                <a:solidFill>
                  <a:schemeClr val="bg1"/>
                </a:solidFill>
              </a:rPr>
              <a:t>Neemias</a:t>
            </a:r>
            <a:r>
              <a:rPr lang="pt-BR" sz="2300" dirty="0" smtClean="0">
                <a:solidFill>
                  <a:schemeClr val="bg1"/>
                </a:solidFill>
              </a:rPr>
              <a:t>, quais sejam: temor a Deus, caráter, coragem, vida de oração, espírito grato e uma percepção ampla de que tudo está nas mãos de Deus.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Depois que o muro foi reconstruído e que eu coloquei as portas no lugar, foram nomeados os porteiros, os cantores e os levitas.</a:t>
            </a:r>
            <a:r>
              <a:rPr lang="pt-BR" dirty="0" smtClean="0">
                <a:solidFill>
                  <a:schemeClr val="bg1"/>
                </a:solidFill>
              </a:rPr>
              <a:t>" (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7:1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68632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Nós estudaremos os capítulos </a:t>
            </a:r>
            <a:r>
              <a:rPr lang="pt-BR" dirty="0" smtClean="0">
                <a:solidFill>
                  <a:schemeClr val="bg1"/>
                </a:solidFill>
              </a:rPr>
              <a:t>6.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Veremos como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enfrentou essa dura investida do inimigo.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8373"/>
            <a:ext cx="6500858" cy="655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com a diplomacia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aperto-de-mão-falso-908170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4" y="1927318"/>
            <a:ext cx="5166926" cy="4430640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com a diplomacia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No começo do capítulo 6 é declarada a finalização da reconstrução dos muros sem ficar uma brecha para trás.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Faltava apenas a instalação das portas.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inimigos de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através da diplomacia o convidam para uma reunião.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com a diplomacia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analisou o convite: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Distância – 32 km de Jerusalém gastaria no mínimo 1 dia para chegar até lá.  Logo ele perderia tempo.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O local estava em território inimigo;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Ele sabia que o encontro era para lhe fazer mal, ou seja conspiração.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sabia gerenciar suas prioridades.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Esse convite se repetiu por 4 vezes e ele foi firme de recusar as 4.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 objetivo do inimigo era destruir o líder da restauração de Israel.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com a diplomacia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O inimigo envia o 5º convite e desta faz calúnias. (v. 5)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Embora a reconstrução estivesse quase pronta, isso não fazia de Israel um país independente, eles eram servos do Império Persa.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não se abalou, pois ele sabia: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Ele estava com a verdade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Ele estava compromissado com a obra de Deus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Ele estava compromissado com a oração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responde às acusações (v. 8 e 9)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inimigo disfarçado com a diplomacia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Ele pediu a Deus que o capacitasse para ignorar a fofoca e o ajudasse a prosseguir como inspirador, organizador e supervisor, até que a reconstrução fosse terminada.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O objetivo do inimigo era destruir a imagem de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perante o povo.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O diabo tenta criar distrações com o fim de nos fazer romper nosso compromisso com Deus.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O diabo é capaz de fazer um convite mortal parecer um convite amigável, pois está sempre querendo ganhar nossa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confiança. </a:t>
            </a:r>
          </a:p>
          <a:p>
            <a:pPr marL="514350" indent="-514350">
              <a:spcBef>
                <a:spcPts val="100"/>
              </a:spcBef>
            </a:pPr>
            <a:r>
              <a:rPr lang="pt-BR" dirty="0" smtClean="0">
                <a:solidFill>
                  <a:schemeClr val="bg1"/>
                </a:solidFill>
              </a:rPr>
              <a:t>Basta um descuido e tudo o que fizemos para o Senhor pode ser em vão se não ficarmos atentos aos ardis do diabo.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2682</TotalTime>
  <Words>954</Words>
  <Application>Microsoft Office PowerPoint</Application>
  <PresentationFormat>Apresentação na tela (4:3)</PresentationFormat>
  <Paragraphs>85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A Batalha ainda não Acabou</vt:lpstr>
      <vt:lpstr>Texto básico</vt:lpstr>
      <vt:lpstr>Introdução</vt:lpstr>
      <vt:lpstr>Slide 4</vt:lpstr>
      <vt:lpstr>O inimigo disfarçado com a diplomacia</vt:lpstr>
      <vt:lpstr>O inimigo disfarçado com a diplomacia</vt:lpstr>
      <vt:lpstr>O inimigo disfarçado com a diplomacia</vt:lpstr>
      <vt:lpstr>O inimigo disfarçado com a diplomacia</vt:lpstr>
      <vt:lpstr>O inimigo disfarçado com a diplomacia</vt:lpstr>
      <vt:lpstr>O inimigo disfarçado de religiosidade</vt:lpstr>
      <vt:lpstr>O inimigo disfarçado de religiosidade</vt:lpstr>
      <vt:lpstr>O inimigo disfarçado de religiosidade</vt:lpstr>
      <vt:lpstr>O inimigo disfarçado de um conselho de nobres</vt:lpstr>
      <vt:lpstr>O inimigo disfarçado de um conselho de nobres</vt:lpstr>
      <vt:lpstr>O inimigo disfarçado de um conselho de nobres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</cp:lastModifiedBy>
  <cp:revision>322</cp:revision>
  <dcterms:modified xsi:type="dcterms:W3CDTF">2013-11-09T12:21:00Z</dcterms:modified>
</cp:coreProperties>
</file>